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307" r:id="rId3"/>
    <p:sldId id="308" r:id="rId4"/>
    <p:sldId id="310" r:id="rId5"/>
    <p:sldId id="311" r:id="rId6"/>
    <p:sldId id="312" r:id="rId7"/>
    <p:sldId id="314" r:id="rId8"/>
    <p:sldId id="315" r:id="rId9"/>
    <p:sldId id="32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0B378-E1B2-4FB2-8B70-1586D4899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4106F5-6A46-46BB-A508-32E039876D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7DE2E-0E17-4AB0-805B-60648D4A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B4C4-3E61-44F0-856C-FC0D39FB5F0C}" type="datetimeFigureOut">
              <a:rPr lang="en-IN" smtClean="0"/>
              <a:t>20/04/20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1709A-004F-48AE-AC0B-3B14210DF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CB8EF-0754-474C-8BF1-1B214E09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1A32-978C-4E1E-947F-C68B6D1AA6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630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24AF6-2388-4D1B-B7A1-4ACB12EEE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884A9-F13F-45B7-BB8A-E83C6899C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A26DB-6699-44DA-9601-65665B587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B4C4-3E61-44F0-856C-FC0D39FB5F0C}" type="datetimeFigureOut">
              <a:rPr lang="en-IN" smtClean="0"/>
              <a:t>20/04/20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1B1AB-293A-4D29-B0D7-601FABA77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3D9B2-ED7C-41C3-887E-970069A3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1A32-978C-4E1E-947F-C68B6D1AA6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821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4B40DA-9F59-483C-A124-521AF3155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983FC-561B-48A1-8A73-217EC1BF6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2D5E-B277-4D50-9EE6-D7B79CA08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B4C4-3E61-44F0-856C-FC0D39FB5F0C}" type="datetimeFigureOut">
              <a:rPr lang="en-IN" smtClean="0"/>
              <a:t>20/04/20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F1ECD-74CB-40C2-811B-034C6B014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68358-F325-4428-A8DC-B5E426689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1A32-978C-4E1E-947F-C68B6D1AA6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663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22B40-B000-4472-8940-04FEA0649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B9FBA-A569-45A5-AE03-EB4A427EE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8740E-03FB-4B75-B2F8-53E17C86D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B4C4-3E61-44F0-856C-FC0D39FB5F0C}" type="datetimeFigureOut">
              <a:rPr lang="en-IN" smtClean="0"/>
              <a:t>20/04/20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7D5C6-7CB4-401C-81E6-372A26049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18F54-3D6D-44A9-ADC5-AE5C31ABA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1A32-978C-4E1E-947F-C68B6D1AA6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528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D24A5-A179-45D7-AE85-022F6423E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1F793-062E-477F-8272-2D81FAAC0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6E794-F3DE-4A30-BEE7-5D583700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B4C4-3E61-44F0-856C-FC0D39FB5F0C}" type="datetimeFigureOut">
              <a:rPr lang="en-IN" smtClean="0"/>
              <a:t>20/04/20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40217-06DF-4FCE-B4A4-00E8EF1A7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F0746-377B-4B61-BDB4-839704D3A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1A32-978C-4E1E-947F-C68B6D1AA6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173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E7A13-2EE7-4A0E-AC2E-664BD27C2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2B273-D84B-4ED8-8050-128B2D020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8E228-1CB8-4676-845A-0BD01712C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6ED44-7CE6-4CD0-9444-ED50144AF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B4C4-3E61-44F0-856C-FC0D39FB5F0C}" type="datetimeFigureOut">
              <a:rPr lang="en-IN" smtClean="0"/>
              <a:t>20/04/20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52AA1-1B67-40D3-BEE6-4347CF64C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95293-9FEE-4D2F-B934-0BC8A375A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1A32-978C-4E1E-947F-C68B6D1AA6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110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22887-A454-4679-94FC-159ED0BA0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8079E-F493-499F-A5C8-31E26EC3A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C293B-4959-42AF-B2F5-863301200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CA61FC-918B-4877-A219-B596A15AD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6E24C3-1D9E-4709-A639-A2C18DCB2C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79184A-0224-4D6C-9465-9CAA4F4F4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B4C4-3E61-44F0-856C-FC0D39FB5F0C}" type="datetimeFigureOut">
              <a:rPr lang="en-IN" smtClean="0"/>
              <a:t>20/04/20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1E177E-9F8E-439F-8192-FBCE30CAE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A01D97-60C9-4F8A-934C-145E8E91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1A32-978C-4E1E-947F-C68B6D1AA6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285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D3B3-27AD-464E-A4A2-7DBC3702C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5DC26-7AB0-4633-BF8F-B018EAB10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B4C4-3E61-44F0-856C-FC0D39FB5F0C}" type="datetimeFigureOut">
              <a:rPr lang="en-IN" smtClean="0"/>
              <a:t>20/04/20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518A9-239C-4DCB-9CD3-79118A03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52117D-F14C-4165-80BC-48EEEA641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1A32-978C-4E1E-947F-C68B6D1AA6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452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14CC2-2ADA-4E89-A30A-7A99C78D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B4C4-3E61-44F0-856C-FC0D39FB5F0C}" type="datetimeFigureOut">
              <a:rPr lang="en-IN" smtClean="0"/>
              <a:t>20/04/20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C56B23-BA47-47D2-B74D-534F3896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B45D8-5ED4-4AE3-8C6C-7E440F696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1A32-978C-4E1E-947F-C68B6D1AA6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303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11352-7F0D-411C-8AD2-755A98D0F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3E942-7BC0-4692-8EE7-69ACE649C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5EE4C-DA0F-4984-BE6F-52CCE4262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5A2ED-85C2-4B4B-AA7C-AA74EE1D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B4C4-3E61-44F0-856C-FC0D39FB5F0C}" type="datetimeFigureOut">
              <a:rPr lang="en-IN" smtClean="0"/>
              <a:t>20/04/20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2196A-7794-4AAD-AF1C-1DDFB4FBE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60D22-88DA-4A88-A59A-EFB27ADF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1A32-978C-4E1E-947F-C68B6D1AA6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870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B915-D822-49D2-8329-7769C813A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D22984-CF07-470F-8F63-3286FD649B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26D00-9413-4A66-9C2C-DED350EE7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4E502-5744-40F0-A086-235D2EDD1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B4C4-3E61-44F0-856C-FC0D39FB5F0C}" type="datetimeFigureOut">
              <a:rPr lang="en-IN" smtClean="0"/>
              <a:t>20/04/20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8920B-C535-45ED-9A57-DDCB09F1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C493C-DEFA-4F59-A187-59A1F9F16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1A32-978C-4E1E-947F-C68B6D1AA6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958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F9DEF-9BD4-426A-94EB-BD1A9775A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D8685-C6B9-41CD-A8A1-54CFAC9CB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C2D8A-92D7-4C0C-BB2D-1F5B6E38A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BB4C4-3E61-44F0-856C-FC0D39FB5F0C}" type="datetimeFigureOut">
              <a:rPr lang="en-IN" smtClean="0"/>
              <a:t>20/04/20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FE0B1-A0A9-4693-B929-1097E710C6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131F4-226D-424D-B724-8ADA923F9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81A32-978C-4E1E-947F-C68B6D1AA6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100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ench in a room&#10;&#10;Description automatically generated">
            <a:extLst>
              <a:ext uri="{FF2B5EF4-FFF2-40B4-BE49-F238E27FC236}">
                <a16:creationId xmlns:a16="http://schemas.microsoft.com/office/drawing/2014/main" id="{8C97B326-8AD8-47E8-94B1-6C4EB69D8B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D0EB3F-998C-4C9F-8DD7-40FD740E6ED0}"/>
              </a:ext>
            </a:extLst>
          </p:cNvPr>
          <p:cNvSpPr txBox="1"/>
          <p:nvPr/>
        </p:nvSpPr>
        <p:spPr>
          <a:xfrm>
            <a:off x="5181786" y="619125"/>
            <a:ext cx="22381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5400" dirty="0"/>
              <a:t>Beatles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FB34CC-1A99-4F21-85A5-38E329C185C4}"/>
              </a:ext>
            </a:extLst>
          </p:cNvPr>
          <p:cNvSpPr txBox="1"/>
          <p:nvPr/>
        </p:nvSpPr>
        <p:spPr>
          <a:xfrm>
            <a:off x="5153772" y="1523438"/>
            <a:ext cx="2327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Design Collection 2020</a:t>
            </a:r>
          </a:p>
        </p:txBody>
      </p:sp>
    </p:spTree>
    <p:extLst>
      <p:ext uri="{BB962C8B-B14F-4D97-AF65-F5344CB8AC3E}">
        <p14:creationId xmlns:p14="http://schemas.microsoft.com/office/powerpoint/2010/main" val="19982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ooden bench&#10;&#10;Description automatically generated">
            <a:extLst>
              <a:ext uri="{FF2B5EF4-FFF2-40B4-BE49-F238E27FC236}">
                <a16:creationId xmlns:a16="http://schemas.microsoft.com/office/drawing/2014/main" id="{29E92BA2-0777-4763-AA11-B12252A2FF9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75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ooden table&#10;&#10;Description automatically generated">
            <a:extLst>
              <a:ext uri="{FF2B5EF4-FFF2-40B4-BE49-F238E27FC236}">
                <a16:creationId xmlns:a16="http://schemas.microsoft.com/office/drawing/2014/main" id="{C4C8A1A0-FAC0-428A-9EF6-2BD97D6D8EA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20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09B4CB-CFDF-4C55-8CE1-9D40D95B6F7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342900"/>
            <a:ext cx="109728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8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iano&#10;&#10;Description automatically generated">
            <a:extLst>
              <a:ext uri="{FF2B5EF4-FFF2-40B4-BE49-F238E27FC236}">
                <a16:creationId xmlns:a16="http://schemas.microsoft.com/office/drawing/2014/main" id="{75E91D2E-4DEB-4CC5-81CC-1EF5B77008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321731" y="321732"/>
            <a:ext cx="5728548" cy="6214533"/>
          </a:xfrm>
          <a:prstGeom prst="rect">
            <a:avLst/>
          </a:prstGeom>
        </p:spPr>
      </p:pic>
      <p:pic>
        <p:nvPicPr>
          <p:cNvPr id="5" name="Picture 4" descr="A close up of a piano&#10;&#10;Description automatically generated">
            <a:extLst>
              <a:ext uri="{FF2B5EF4-FFF2-40B4-BE49-F238E27FC236}">
                <a16:creationId xmlns:a16="http://schemas.microsoft.com/office/drawing/2014/main" id="{3174E02A-7EA5-4A57-8E89-44F512A3367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6141721" y="321732"/>
            <a:ext cx="5728547" cy="621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22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ooden bench sitting in front of a piano&#10;&#10;Description automatically generated">
            <a:extLst>
              <a:ext uri="{FF2B5EF4-FFF2-40B4-BE49-F238E27FC236}">
                <a16:creationId xmlns:a16="http://schemas.microsoft.com/office/drawing/2014/main" id="{1C03E77B-E6CA-42DF-B472-4CED975444C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 b="-3"/>
          <a:stretch/>
        </p:blipFill>
        <p:spPr>
          <a:xfrm>
            <a:off x="321730" y="321732"/>
            <a:ext cx="5728548" cy="3079194"/>
          </a:xfrm>
          <a:prstGeom prst="rect">
            <a:avLst/>
          </a:prstGeom>
        </p:spPr>
      </p:pic>
      <p:pic>
        <p:nvPicPr>
          <p:cNvPr id="5" name="Picture 4" descr="A close up of a piano&#10;&#10;Description automatically generated">
            <a:extLst>
              <a:ext uri="{FF2B5EF4-FFF2-40B4-BE49-F238E27FC236}">
                <a16:creationId xmlns:a16="http://schemas.microsoft.com/office/drawing/2014/main" id="{EBCDB509-8C5A-48D2-A3D2-00B9540A340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 b="-4"/>
          <a:stretch/>
        </p:blipFill>
        <p:spPr>
          <a:xfrm>
            <a:off x="321730" y="3489158"/>
            <a:ext cx="5728548" cy="3047107"/>
          </a:xfrm>
          <a:prstGeom prst="rect">
            <a:avLst/>
          </a:prstGeom>
        </p:spPr>
      </p:pic>
      <p:pic>
        <p:nvPicPr>
          <p:cNvPr id="7" name="Picture 6" descr="A wooden bench&#10;&#10;Description automatically generated">
            <a:extLst>
              <a:ext uri="{FF2B5EF4-FFF2-40B4-BE49-F238E27FC236}">
                <a16:creationId xmlns:a16="http://schemas.microsoft.com/office/drawing/2014/main" id="{DDCCB5A3-76EF-416A-9AE4-B32CB82823C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6141723" y="321732"/>
            <a:ext cx="5728547" cy="621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83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ooden bench&#10;&#10;Description automatically generated">
            <a:extLst>
              <a:ext uri="{FF2B5EF4-FFF2-40B4-BE49-F238E27FC236}">
                <a16:creationId xmlns:a16="http://schemas.microsoft.com/office/drawing/2014/main" id="{82EF0447-7588-44E0-940C-0A4DA0F404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877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ench, chair, sitting, wooden&#10;&#10;Description automatically generated">
            <a:extLst>
              <a:ext uri="{FF2B5EF4-FFF2-40B4-BE49-F238E27FC236}">
                <a16:creationId xmlns:a16="http://schemas.microsoft.com/office/drawing/2014/main" id="{6C8CC86F-E97E-48C9-9A7F-DAAFF34959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321731" y="321732"/>
            <a:ext cx="5728548" cy="6214533"/>
          </a:xfrm>
          <a:prstGeom prst="rect">
            <a:avLst/>
          </a:prstGeom>
        </p:spPr>
      </p:pic>
      <p:pic>
        <p:nvPicPr>
          <p:cNvPr id="3" name="Picture 2" descr="A wooden bench&#10;&#10;Description automatically generated">
            <a:extLst>
              <a:ext uri="{FF2B5EF4-FFF2-40B4-BE49-F238E27FC236}">
                <a16:creationId xmlns:a16="http://schemas.microsoft.com/office/drawing/2014/main" id="{EFC66162-29F4-4D91-BF67-BA5153C1571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6141721" y="321732"/>
            <a:ext cx="5728547" cy="621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20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1" t="17478" r="4861" b="6466"/>
          <a:stretch/>
        </p:blipFill>
        <p:spPr>
          <a:xfrm>
            <a:off x="2099256" y="1171976"/>
            <a:ext cx="8422783" cy="51000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4096" y="528034"/>
            <a:ext cx="2264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Actual Product Image-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7381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</Words>
  <Application>Microsoft Macintosh PowerPoint</Application>
  <PresentationFormat>Widescreen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kites</dc:title>
  <dc:creator>Braj Bhushan</dc:creator>
  <cp:lastModifiedBy>vijayant negi</cp:lastModifiedBy>
  <cp:revision>5</cp:revision>
  <dcterms:created xsi:type="dcterms:W3CDTF">2020-01-30T12:47:27Z</dcterms:created>
  <dcterms:modified xsi:type="dcterms:W3CDTF">2020-04-20T18:26:33Z</dcterms:modified>
</cp:coreProperties>
</file>